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92" r:id="rId1"/>
  </p:sldMasterIdLst>
  <p:handoutMasterIdLst>
    <p:handoutMasterId r:id="rId12"/>
  </p:handoutMasterIdLst>
  <p:sldIdLst>
    <p:sldId id="256" r:id="rId2"/>
    <p:sldId id="257" r:id="rId3"/>
    <p:sldId id="263" r:id="rId4"/>
    <p:sldId id="258" r:id="rId5"/>
    <p:sldId id="261" r:id="rId6"/>
    <p:sldId id="260" r:id="rId7"/>
    <p:sldId id="259" r:id="rId8"/>
    <p:sldId id="264" r:id="rId9"/>
    <p:sldId id="262" r:id="rId10"/>
    <p:sldId id="265" r:id="rId11"/>
  </p:sldIdLst>
  <p:sldSz cx="28898850" cy="16256000"/>
  <p:notesSz cx="9309100" cy="7023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31" d="100"/>
          <a:sy n="31" d="100"/>
        </p:scale>
        <p:origin x="67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33943" cy="35237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5273004" y="0"/>
            <a:ext cx="4033943" cy="352375"/>
          </a:xfrm>
          <a:prstGeom prst="rect">
            <a:avLst/>
          </a:prstGeom>
        </p:spPr>
        <p:txBody>
          <a:bodyPr vert="horz" lIns="93324" tIns="46662" rIns="93324" bIns="46662" rtlCol="0"/>
          <a:lstStyle>
            <a:lvl1pPr algn="r">
              <a:defRPr sz="1200"/>
            </a:lvl1pPr>
          </a:lstStyle>
          <a:p>
            <a:fld id="{5ABAB488-8C91-4818-AE90-E1FCC08948BF}" type="datetimeFigureOut">
              <a:rPr lang="en-US" smtClean="0"/>
              <a:t>6/12/2017</a:t>
            </a:fld>
            <a:endParaRPr lang="en-US"/>
          </a:p>
        </p:txBody>
      </p:sp>
      <p:sp>
        <p:nvSpPr>
          <p:cNvPr id="4" name="Footer Placeholder 3"/>
          <p:cNvSpPr>
            <a:spLocks noGrp="1"/>
          </p:cNvSpPr>
          <p:nvPr>
            <p:ph type="ftr" sz="quarter" idx="2"/>
          </p:nvPr>
        </p:nvSpPr>
        <p:spPr>
          <a:xfrm>
            <a:off x="1" y="6670727"/>
            <a:ext cx="4033943" cy="352374"/>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5273004" y="6670727"/>
            <a:ext cx="4033943" cy="352374"/>
          </a:xfrm>
          <a:prstGeom prst="rect">
            <a:avLst/>
          </a:prstGeom>
        </p:spPr>
        <p:txBody>
          <a:bodyPr vert="horz" lIns="93324" tIns="46662" rIns="93324" bIns="46662" rtlCol="0" anchor="b"/>
          <a:lstStyle>
            <a:lvl1pPr algn="r">
              <a:defRPr sz="1200"/>
            </a:lvl1pPr>
          </a:lstStyle>
          <a:p>
            <a:fld id="{F0688302-D125-4264-9875-CDB75D8C9A28}" type="slidenum">
              <a:rPr lang="en-US" smtClean="0"/>
              <a:t>‹#›</a:t>
            </a:fld>
            <a:endParaRPr lang="en-US"/>
          </a:p>
        </p:txBody>
      </p:sp>
    </p:spTree>
    <p:extLst>
      <p:ext uri="{BB962C8B-B14F-4D97-AF65-F5344CB8AC3E}">
        <p14:creationId xmlns:p14="http://schemas.microsoft.com/office/powerpoint/2010/main" val="7490272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12356" y="2660416"/>
            <a:ext cx="21674138" cy="5659496"/>
          </a:xfrm>
        </p:spPr>
        <p:txBody>
          <a:bodyPr anchor="b"/>
          <a:lstStyle>
            <a:lvl1pPr algn="ctr">
              <a:defRPr sz="14222"/>
            </a:lvl1pPr>
          </a:lstStyle>
          <a:p>
            <a:r>
              <a:rPr lang="en-US" smtClean="0"/>
              <a:t>Click to edit Master title style</a:t>
            </a:r>
            <a:endParaRPr lang="en-US" dirty="0"/>
          </a:p>
        </p:txBody>
      </p:sp>
      <p:sp>
        <p:nvSpPr>
          <p:cNvPr id="3" name="Subtitle 2"/>
          <p:cNvSpPr>
            <a:spLocks noGrp="1"/>
          </p:cNvSpPr>
          <p:nvPr>
            <p:ph type="subTitle" idx="1"/>
          </p:nvPr>
        </p:nvSpPr>
        <p:spPr>
          <a:xfrm>
            <a:off x="3612356" y="8538164"/>
            <a:ext cx="21674138" cy="3924769"/>
          </a:xfrm>
        </p:spPr>
        <p:txBody>
          <a:bodyPr/>
          <a:lstStyle>
            <a:lvl1pPr marL="0" indent="0" algn="ctr">
              <a:buNone/>
              <a:defRPr sz="5689"/>
            </a:lvl1pPr>
            <a:lvl2pPr marL="1083701" indent="0" algn="ctr">
              <a:buNone/>
              <a:defRPr sz="4741"/>
            </a:lvl2pPr>
            <a:lvl3pPr marL="2167402" indent="0" algn="ctr">
              <a:buNone/>
              <a:defRPr sz="4267"/>
            </a:lvl3pPr>
            <a:lvl4pPr marL="3251103" indent="0" algn="ctr">
              <a:buNone/>
              <a:defRPr sz="3792"/>
            </a:lvl4pPr>
            <a:lvl5pPr marL="4334805" indent="0" algn="ctr">
              <a:buNone/>
              <a:defRPr sz="3792"/>
            </a:lvl5pPr>
            <a:lvl6pPr marL="5418506" indent="0" algn="ctr">
              <a:buNone/>
              <a:defRPr sz="3792"/>
            </a:lvl6pPr>
            <a:lvl7pPr marL="6502207" indent="0" algn="ctr">
              <a:buNone/>
              <a:defRPr sz="3792"/>
            </a:lvl7pPr>
            <a:lvl8pPr marL="7585908" indent="0" algn="ctr">
              <a:buNone/>
              <a:defRPr sz="3792"/>
            </a:lvl8pPr>
            <a:lvl9pPr marL="8669609" indent="0" algn="ctr">
              <a:buNone/>
              <a:defRPr sz="3792"/>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6/12/2017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049262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6/12/2017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1280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680739" y="865481"/>
            <a:ext cx="6231315" cy="1377620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86796" y="865481"/>
            <a:ext cx="18332708" cy="1377620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6/12/2017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294871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6/12/2017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2009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71745" y="4052714"/>
            <a:ext cx="24925258" cy="6762043"/>
          </a:xfrm>
        </p:spPr>
        <p:txBody>
          <a:bodyPr anchor="b"/>
          <a:lstStyle>
            <a:lvl1pPr>
              <a:defRPr sz="14222"/>
            </a:lvl1pPr>
          </a:lstStyle>
          <a:p>
            <a:r>
              <a:rPr lang="en-US" smtClean="0"/>
              <a:t>Click to edit Master title style</a:t>
            </a:r>
            <a:endParaRPr lang="en-US" dirty="0"/>
          </a:p>
        </p:txBody>
      </p:sp>
      <p:sp>
        <p:nvSpPr>
          <p:cNvPr id="3" name="Text Placeholder 2"/>
          <p:cNvSpPr>
            <a:spLocks noGrp="1"/>
          </p:cNvSpPr>
          <p:nvPr>
            <p:ph type="body" idx="1"/>
          </p:nvPr>
        </p:nvSpPr>
        <p:spPr>
          <a:xfrm>
            <a:off x="1971745" y="10878728"/>
            <a:ext cx="24925258" cy="3555999"/>
          </a:xfrm>
        </p:spPr>
        <p:txBody>
          <a:bodyPr/>
          <a:lstStyle>
            <a:lvl1pPr marL="0" indent="0">
              <a:buNone/>
              <a:defRPr sz="5689">
                <a:solidFill>
                  <a:schemeClr val="tx1">
                    <a:tint val="75000"/>
                  </a:schemeClr>
                </a:solidFill>
              </a:defRPr>
            </a:lvl1pPr>
            <a:lvl2pPr marL="1083701" indent="0">
              <a:buNone/>
              <a:defRPr sz="4741">
                <a:solidFill>
                  <a:schemeClr val="tx1">
                    <a:tint val="75000"/>
                  </a:schemeClr>
                </a:solidFill>
              </a:defRPr>
            </a:lvl2pPr>
            <a:lvl3pPr marL="2167402" indent="0">
              <a:buNone/>
              <a:defRPr sz="4267">
                <a:solidFill>
                  <a:schemeClr val="tx1">
                    <a:tint val="75000"/>
                  </a:schemeClr>
                </a:solidFill>
              </a:defRPr>
            </a:lvl3pPr>
            <a:lvl4pPr marL="3251103" indent="0">
              <a:buNone/>
              <a:defRPr sz="3792">
                <a:solidFill>
                  <a:schemeClr val="tx1">
                    <a:tint val="75000"/>
                  </a:schemeClr>
                </a:solidFill>
              </a:defRPr>
            </a:lvl4pPr>
            <a:lvl5pPr marL="4334805" indent="0">
              <a:buNone/>
              <a:defRPr sz="3792">
                <a:solidFill>
                  <a:schemeClr val="tx1">
                    <a:tint val="75000"/>
                  </a:schemeClr>
                </a:solidFill>
              </a:defRPr>
            </a:lvl5pPr>
            <a:lvl6pPr marL="5418506" indent="0">
              <a:buNone/>
              <a:defRPr sz="3792">
                <a:solidFill>
                  <a:schemeClr val="tx1">
                    <a:tint val="75000"/>
                  </a:schemeClr>
                </a:solidFill>
              </a:defRPr>
            </a:lvl6pPr>
            <a:lvl7pPr marL="6502207" indent="0">
              <a:buNone/>
              <a:defRPr sz="3792">
                <a:solidFill>
                  <a:schemeClr val="tx1">
                    <a:tint val="75000"/>
                  </a:schemeClr>
                </a:solidFill>
              </a:defRPr>
            </a:lvl7pPr>
            <a:lvl8pPr marL="7585908" indent="0">
              <a:buNone/>
              <a:defRPr sz="3792">
                <a:solidFill>
                  <a:schemeClr val="tx1">
                    <a:tint val="75000"/>
                  </a:schemeClr>
                </a:solidFill>
              </a:defRPr>
            </a:lvl8pPr>
            <a:lvl9pPr marL="8669609" indent="0">
              <a:buNone/>
              <a:defRPr sz="379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6/12/2017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398515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86796" y="4327407"/>
            <a:ext cx="12282011" cy="103142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4630043" y="4327407"/>
            <a:ext cx="12282011" cy="103142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6/12/2017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2808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90560" y="865483"/>
            <a:ext cx="24925258" cy="314207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990561" y="3984979"/>
            <a:ext cx="12225567" cy="1952977"/>
          </a:xfrm>
        </p:spPr>
        <p:txBody>
          <a:bodyPr anchor="b"/>
          <a:lstStyle>
            <a:lvl1pPr marL="0" indent="0">
              <a:buNone/>
              <a:defRPr sz="5689" b="1"/>
            </a:lvl1pPr>
            <a:lvl2pPr marL="1083701" indent="0">
              <a:buNone/>
              <a:defRPr sz="4741" b="1"/>
            </a:lvl2pPr>
            <a:lvl3pPr marL="2167402" indent="0">
              <a:buNone/>
              <a:defRPr sz="4267" b="1"/>
            </a:lvl3pPr>
            <a:lvl4pPr marL="3251103" indent="0">
              <a:buNone/>
              <a:defRPr sz="3792" b="1"/>
            </a:lvl4pPr>
            <a:lvl5pPr marL="4334805" indent="0">
              <a:buNone/>
              <a:defRPr sz="3792" b="1"/>
            </a:lvl5pPr>
            <a:lvl6pPr marL="5418506" indent="0">
              <a:buNone/>
              <a:defRPr sz="3792" b="1"/>
            </a:lvl6pPr>
            <a:lvl7pPr marL="6502207" indent="0">
              <a:buNone/>
              <a:defRPr sz="3792" b="1"/>
            </a:lvl7pPr>
            <a:lvl8pPr marL="7585908" indent="0">
              <a:buNone/>
              <a:defRPr sz="3792" b="1"/>
            </a:lvl8pPr>
            <a:lvl9pPr marL="8669609" indent="0">
              <a:buNone/>
              <a:defRPr sz="3792" b="1"/>
            </a:lvl9pPr>
          </a:lstStyle>
          <a:p>
            <a:pPr lvl="0"/>
            <a:r>
              <a:rPr lang="en-US" smtClean="0"/>
              <a:t>Click to edit Master text styles</a:t>
            </a:r>
          </a:p>
        </p:txBody>
      </p:sp>
      <p:sp>
        <p:nvSpPr>
          <p:cNvPr id="4" name="Content Placeholder 3"/>
          <p:cNvSpPr>
            <a:spLocks noGrp="1"/>
          </p:cNvSpPr>
          <p:nvPr>
            <p:ph sz="half" idx="2"/>
          </p:nvPr>
        </p:nvSpPr>
        <p:spPr>
          <a:xfrm>
            <a:off x="1990561" y="5937956"/>
            <a:ext cx="12225567" cy="8733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4630043" y="3984979"/>
            <a:ext cx="12285775" cy="1952977"/>
          </a:xfrm>
        </p:spPr>
        <p:txBody>
          <a:bodyPr anchor="b"/>
          <a:lstStyle>
            <a:lvl1pPr marL="0" indent="0">
              <a:buNone/>
              <a:defRPr sz="5689" b="1"/>
            </a:lvl1pPr>
            <a:lvl2pPr marL="1083701" indent="0">
              <a:buNone/>
              <a:defRPr sz="4741" b="1"/>
            </a:lvl2pPr>
            <a:lvl3pPr marL="2167402" indent="0">
              <a:buNone/>
              <a:defRPr sz="4267" b="1"/>
            </a:lvl3pPr>
            <a:lvl4pPr marL="3251103" indent="0">
              <a:buNone/>
              <a:defRPr sz="3792" b="1"/>
            </a:lvl4pPr>
            <a:lvl5pPr marL="4334805" indent="0">
              <a:buNone/>
              <a:defRPr sz="3792" b="1"/>
            </a:lvl5pPr>
            <a:lvl6pPr marL="5418506" indent="0">
              <a:buNone/>
              <a:defRPr sz="3792" b="1"/>
            </a:lvl6pPr>
            <a:lvl7pPr marL="6502207" indent="0">
              <a:buNone/>
              <a:defRPr sz="3792" b="1"/>
            </a:lvl7pPr>
            <a:lvl8pPr marL="7585908" indent="0">
              <a:buNone/>
              <a:defRPr sz="3792" b="1"/>
            </a:lvl8pPr>
            <a:lvl9pPr marL="8669609" indent="0">
              <a:buNone/>
              <a:defRPr sz="3792" b="1"/>
            </a:lvl9pPr>
          </a:lstStyle>
          <a:p>
            <a:pPr lvl="0"/>
            <a:r>
              <a:rPr lang="en-US" smtClean="0"/>
              <a:t>Click to edit Master text styles</a:t>
            </a:r>
          </a:p>
        </p:txBody>
      </p:sp>
      <p:sp>
        <p:nvSpPr>
          <p:cNvPr id="6" name="Content Placeholder 5"/>
          <p:cNvSpPr>
            <a:spLocks noGrp="1"/>
          </p:cNvSpPr>
          <p:nvPr>
            <p:ph sz="quarter" idx="4"/>
          </p:nvPr>
        </p:nvSpPr>
        <p:spPr>
          <a:xfrm>
            <a:off x="14630043" y="5937956"/>
            <a:ext cx="12285775" cy="87338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6/12/2017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991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6/12/2017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134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6/12/2017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9026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0561" y="1083733"/>
            <a:ext cx="9320631" cy="3793067"/>
          </a:xfrm>
        </p:spPr>
        <p:txBody>
          <a:bodyPr anchor="b"/>
          <a:lstStyle>
            <a:lvl1pPr>
              <a:defRPr sz="7585"/>
            </a:lvl1pPr>
          </a:lstStyle>
          <a:p>
            <a:r>
              <a:rPr lang="en-US" smtClean="0"/>
              <a:t>Click to edit Master title style</a:t>
            </a:r>
            <a:endParaRPr lang="en-US" dirty="0"/>
          </a:p>
        </p:txBody>
      </p:sp>
      <p:sp>
        <p:nvSpPr>
          <p:cNvPr id="3" name="Content Placeholder 2"/>
          <p:cNvSpPr>
            <a:spLocks noGrp="1"/>
          </p:cNvSpPr>
          <p:nvPr>
            <p:ph idx="1"/>
          </p:nvPr>
        </p:nvSpPr>
        <p:spPr>
          <a:xfrm>
            <a:off x="12285775" y="2340564"/>
            <a:ext cx="14630043" cy="11552296"/>
          </a:xfrm>
        </p:spPr>
        <p:txBody>
          <a:bodyPr/>
          <a:lstStyle>
            <a:lvl1pPr>
              <a:defRPr sz="7585"/>
            </a:lvl1pPr>
            <a:lvl2pPr>
              <a:defRPr sz="6637"/>
            </a:lvl2pPr>
            <a:lvl3pPr>
              <a:defRPr sz="5689"/>
            </a:lvl3pPr>
            <a:lvl4pPr>
              <a:defRPr sz="4741"/>
            </a:lvl4pPr>
            <a:lvl5pPr>
              <a:defRPr sz="4741"/>
            </a:lvl5pPr>
            <a:lvl6pPr>
              <a:defRPr sz="4741"/>
            </a:lvl6pPr>
            <a:lvl7pPr>
              <a:defRPr sz="4741"/>
            </a:lvl7pPr>
            <a:lvl8pPr>
              <a:defRPr sz="4741"/>
            </a:lvl8pPr>
            <a:lvl9pPr>
              <a:defRPr sz="474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90561" y="4876800"/>
            <a:ext cx="9320631" cy="9034875"/>
          </a:xfrm>
        </p:spPr>
        <p:txBody>
          <a:bodyPr/>
          <a:lstStyle>
            <a:lvl1pPr marL="0" indent="0">
              <a:buNone/>
              <a:defRPr sz="3792"/>
            </a:lvl1pPr>
            <a:lvl2pPr marL="1083701" indent="0">
              <a:buNone/>
              <a:defRPr sz="3318"/>
            </a:lvl2pPr>
            <a:lvl3pPr marL="2167402" indent="0">
              <a:buNone/>
              <a:defRPr sz="2844"/>
            </a:lvl3pPr>
            <a:lvl4pPr marL="3251103" indent="0">
              <a:buNone/>
              <a:defRPr sz="2370"/>
            </a:lvl4pPr>
            <a:lvl5pPr marL="4334805" indent="0">
              <a:buNone/>
              <a:defRPr sz="2370"/>
            </a:lvl5pPr>
            <a:lvl6pPr marL="5418506" indent="0">
              <a:buNone/>
              <a:defRPr sz="2370"/>
            </a:lvl6pPr>
            <a:lvl7pPr marL="6502207" indent="0">
              <a:buNone/>
              <a:defRPr sz="2370"/>
            </a:lvl7pPr>
            <a:lvl8pPr marL="7585908" indent="0">
              <a:buNone/>
              <a:defRPr sz="2370"/>
            </a:lvl8pPr>
            <a:lvl9pPr marL="8669609" indent="0">
              <a:buNone/>
              <a:defRPr sz="237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6/12/2017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1870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0561" y="1083733"/>
            <a:ext cx="9320631" cy="3793067"/>
          </a:xfrm>
        </p:spPr>
        <p:txBody>
          <a:bodyPr anchor="b"/>
          <a:lstStyle>
            <a:lvl1pPr>
              <a:defRPr sz="758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285775" y="2340564"/>
            <a:ext cx="14630043" cy="11552296"/>
          </a:xfrm>
        </p:spPr>
        <p:txBody>
          <a:bodyPr anchor="t"/>
          <a:lstStyle>
            <a:lvl1pPr marL="0" indent="0">
              <a:buNone/>
              <a:defRPr sz="7585"/>
            </a:lvl1pPr>
            <a:lvl2pPr marL="1083701" indent="0">
              <a:buNone/>
              <a:defRPr sz="6637"/>
            </a:lvl2pPr>
            <a:lvl3pPr marL="2167402" indent="0">
              <a:buNone/>
              <a:defRPr sz="5689"/>
            </a:lvl3pPr>
            <a:lvl4pPr marL="3251103" indent="0">
              <a:buNone/>
              <a:defRPr sz="4741"/>
            </a:lvl4pPr>
            <a:lvl5pPr marL="4334805" indent="0">
              <a:buNone/>
              <a:defRPr sz="4741"/>
            </a:lvl5pPr>
            <a:lvl6pPr marL="5418506" indent="0">
              <a:buNone/>
              <a:defRPr sz="4741"/>
            </a:lvl6pPr>
            <a:lvl7pPr marL="6502207" indent="0">
              <a:buNone/>
              <a:defRPr sz="4741"/>
            </a:lvl7pPr>
            <a:lvl8pPr marL="7585908" indent="0">
              <a:buNone/>
              <a:defRPr sz="4741"/>
            </a:lvl8pPr>
            <a:lvl9pPr marL="8669609" indent="0">
              <a:buNone/>
              <a:defRPr sz="4741"/>
            </a:lvl9pPr>
          </a:lstStyle>
          <a:p>
            <a:r>
              <a:rPr lang="en-US" smtClean="0"/>
              <a:t>Click icon to add picture</a:t>
            </a:r>
            <a:endParaRPr lang="en-US" dirty="0"/>
          </a:p>
        </p:txBody>
      </p:sp>
      <p:sp>
        <p:nvSpPr>
          <p:cNvPr id="4" name="Text Placeholder 3"/>
          <p:cNvSpPr>
            <a:spLocks noGrp="1"/>
          </p:cNvSpPr>
          <p:nvPr>
            <p:ph type="body" sz="half" idx="2"/>
          </p:nvPr>
        </p:nvSpPr>
        <p:spPr>
          <a:xfrm>
            <a:off x="1990561" y="4876800"/>
            <a:ext cx="9320631" cy="9034875"/>
          </a:xfrm>
        </p:spPr>
        <p:txBody>
          <a:bodyPr/>
          <a:lstStyle>
            <a:lvl1pPr marL="0" indent="0">
              <a:buNone/>
              <a:defRPr sz="3792"/>
            </a:lvl1pPr>
            <a:lvl2pPr marL="1083701" indent="0">
              <a:buNone/>
              <a:defRPr sz="3318"/>
            </a:lvl2pPr>
            <a:lvl3pPr marL="2167402" indent="0">
              <a:buNone/>
              <a:defRPr sz="2844"/>
            </a:lvl3pPr>
            <a:lvl4pPr marL="3251103" indent="0">
              <a:buNone/>
              <a:defRPr sz="2370"/>
            </a:lvl4pPr>
            <a:lvl5pPr marL="4334805" indent="0">
              <a:buNone/>
              <a:defRPr sz="2370"/>
            </a:lvl5pPr>
            <a:lvl6pPr marL="5418506" indent="0">
              <a:buNone/>
              <a:defRPr sz="2370"/>
            </a:lvl6pPr>
            <a:lvl7pPr marL="6502207" indent="0">
              <a:buNone/>
              <a:defRPr sz="2370"/>
            </a:lvl7pPr>
            <a:lvl8pPr marL="7585908" indent="0">
              <a:buNone/>
              <a:defRPr sz="2370"/>
            </a:lvl8pPr>
            <a:lvl9pPr marL="8669609" indent="0">
              <a:buNone/>
              <a:defRPr sz="237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6/12/2017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5069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6796" y="865483"/>
            <a:ext cx="24925258" cy="314207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86796" y="4327407"/>
            <a:ext cx="24925258" cy="1031428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986796" y="15066905"/>
            <a:ext cx="6502241" cy="865481"/>
          </a:xfrm>
          <a:prstGeom prst="rect">
            <a:avLst/>
          </a:prstGeom>
        </p:spPr>
        <p:txBody>
          <a:bodyPr vert="horz" lIns="91440" tIns="45720" rIns="91440" bIns="45720" rtlCol="0" anchor="ctr"/>
          <a:lstStyle>
            <a:lvl1pPr algn="l">
              <a:defRPr sz="2844">
                <a:solidFill>
                  <a:schemeClr val="tx1">
                    <a:tint val="75000"/>
                  </a:schemeClr>
                </a:solidFill>
              </a:defRPr>
            </a:lvl1pPr>
          </a:lstStyle>
          <a:p>
            <a:fld id="{09B482E8-6E0E-1B4F-B1FD-C69DB9E858D9}" type="datetimeFigureOut">
              <a:rPr lang="en-US" smtClean="0"/>
              <a:pPr/>
              <a:t>6/12/2017</a:t>
            </a:fld>
            <a:endParaRPr lang="en-US" dirty="0"/>
          </a:p>
        </p:txBody>
      </p:sp>
      <p:sp>
        <p:nvSpPr>
          <p:cNvPr id="5" name="Footer Placeholder 4"/>
          <p:cNvSpPr>
            <a:spLocks noGrp="1"/>
          </p:cNvSpPr>
          <p:nvPr>
            <p:ph type="ftr" sz="quarter" idx="3"/>
          </p:nvPr>
        </p:nvSpPr>
        <p:spPr>
          <a:xfrm>
            <a:off x="9572744" y="15066905"/>
            <a:ext cx="9753362" cy="865481"/>
          </a:xfrm>
          <a:prstGeom prst="rect">
            <a:avLst/>
          </a:prstGeom>
        </p:spPr>
        <p:txBody>
          <a:bodyPr vert="horz" lIns="91440" tIns="45720" rIns="91440" bIns="45720" rtlCol="0" anchor="ctr"/>
          <a:lstStyle>
            <a:lvl1pPr algn="ctr">
              <a:defRPr sz="2844">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0409813" y="15066905"/>
            <a:ext cx="6502241" cy="865481"/>
          </a:xfrm>
          <a:prstGeom prst="rect">
            <a:avLst/>
          </a:prstGeom>
        </p:spPr>
        <p:txBody>
          <a:bodyPr vert="horz" lIns="91440" tIns="45720" rIns="91440" bIns="45720" rtlCol="0" anchor="ctr"/>
          <a:lstStyle>
            <a:lvl1pPr algn="r">
              <a:defRPr sz="2844">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5735144"/>
      </p:ext>
    </p:extLst>
  </p:cSld>
  <p:clrMap bg1="dk1" tx1="lt1" bg2="dk2" tx2="lt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hf sldNum="0" hdr="0" ftr="0" dt="0"/>
  <p:txStyles>
    <p:titleStyle>
      <a:lvl1pPr algn="l" defTabSz="2167402" rtl="0" eaLnBrk="1" latinLnBrk="0" hangingPunct="1">
        <a:lnSpc>
          <a:spcPct val="90000"/>
        </a:lnSpc>
        <a:spcBef>
          <a:spcPct val="0"/>
        </a:spcBef>
        <a:buNone/>
        <a:defRPr sz="10429" kern="1200">
          <a:solidFill>
            <a:schemeClr val="tx1"/>
          </a:solidFill>
          <a:latin typeface="+mj-lt"/>
          <a:ea typeface="+mj-ea"/>
          <a:cs typeface="+mj-cs"/>
        </a:defRPr>
      </a:lvl1pPr>
    </p:titleStyle>
    <p:bodyStyle>
      <a:lvl1pPr marL="541851" indent="-541851" algn="l" defTabSz="2167402" rtl="0" eaLnBrk="1" latinLnBrk="0" hangingPunct="1">
        <a:lnSpc>
          <a:spcPct val="90000"/>
        </a:lnSpc>
        <a:spcBef>
          <a:spcPts val="2370"/>
        </a:spcBef>
        <a:buFont typeface="Arial" panose="020B0604020202020204" pitchFamily="34" charset="0"/>
        <a:buChar char="•"/>
        <a:defRPr sz="6637" kern="1200">
          <a:solidFill>
            <a:schemeClr val="tx1"/>
          </a:solidFill>
          <a:latin typeface="+mn-lt"/>
          <a:ea typeface="+mn-ea"/>
          <a:cs typeface="+mn-cs"/>
        </a:defRPr>
      </a:lvl1pPr>
      <a:lvl2pPr marL="1625552" indent="-541851" algn="l" defTabSz="2167402" rtl="0" eaLnBrk="1" latinLnBrk="0" hangingPunct="1">
        <a:lnSpc>
          <a:spcPct val="90000"/>
        </a:lnSpc>
        <a:spcBef>
          <a:spcPts val="1185"/>
        </a:spcBef>
        <a:buFont typeface="Arial" panose="020B0604020202020204" pitchFamily="34" charset="0"/>
        <a:buChar char="•"/>
        <a:defRPr sz="5689" kern="1200">
          <a:solidFill>
            <a:schemeClr val="tx1"/>
          </a:solidFill>
          <a:latin typeface="+mn-lt"/>
          <a:ea typeface="+mn-ea"/>
          <a:cs typeface="+mn-cs"/>
        </a:defRPr>
      </a:lvl2pPr>
      <a:lvl3pPr marL="2709253" indent="-541851" algn="l" defTabSz="2167402" rtl="0" eaLnBrk="1" latinLnBrk="0" hangingPunct="1">
        <a:lnSpc>
          <a:spcPct val="90000"/>
        </a:lnSpc>
        <a:spcBef>
          <a:spcPts val="1185"/>
        </a:spcBef>
        <a:buFont typeface="Arial" panose="020B0604020202020204" pitchFamily="34" charset="0"/>
        <a:buChar char="•"/>
        <a:defRPr sz="4741" kern="1200">
          <a:solidFill>
            <a:schemeClr val="tx1"/>
          </a:solidFill>
          <a:latin typeface="+mn-lt"/>
          <a:ea typeface="+mn-ea"/>
          <a:cs typeface="+mn-cs"/>
        </a:defRPr>
      </a:lvl3pPr>
      <a:lvl4pPr marL="3792954" indent="-541851" algn="l" defTabSz="2167402" rtl="0" eaLnBrk="1" latinLnBrk="0" hangingPunct="1">
        <a:lnSpc>
          <a:spcPct val="90000"/>
        </a:lnSpc>
        <a:spcBef>
          <a:spcPts val="1185"/>
        </a:spcBef>
        <a:buFont typeface="Arial" panose="020B0604020202020204" pitchFamily="34" charset="0"/>
        <a:buChar char="•"/>
        <a:defRPr sz="4267" kern="1200">
          <a:solidFill>
            <a:schemeClr val="tx1"/>
          </a:solidFill>
          <a:latin typeface="+mn-lt"/>
          <a:ea typeface="+mn-ea"/>
          <a:cs typeface="+mn-cs"/>
        </a:defRPr>
      </a:lvl4pPr>
      <a:lvl5pPr marL="4876655" indent="-541851" algn="l" defTabSz="2167402" rtl="0" eaLnBrk="1" latinLnBrk="0" hangingPunct="1">
        <a:lnSpc>
          <a:spcPct val="90000"/>
        </a:lnSpc>
        <a:spcBef>
          <a:spcPts val="1185"/>
        </a:spcBef>
        <a:buFont typeface="Arial" panose="020B0604020202020204" pitchFamily="34" charset="0"/>
        <a:buChar char="•"/>
        <a:defRPr sz="4267" kern="1200">
          <a:solidFill>
            <a:schemeClr val="tx1"/>
          </a:solidFill>
          <a:latin typeface="+mn-lt"/>
          <a:ea typeface="+mn-ea"/>
          <a:cs typeface="+mn-cs"/>
        </a:defRPr>
      </a:lvl5pPr>
      <a:lvl6pPr marL="5960356" indent="-541851" algn="l" defTabSz="2167402" rtl="0" eaLnBrk="1" latinLnBrk="0" hangingPunct="1">
        <a:lnSpc>
          <a:spcPct val="90000"/>
        </a:lnSpc>
        <a:spcBef>
          <a:spcPts val="1185"/>
        </a:spcBef>
        <a:buFont typeface="Arial" panose="020B0604020202020204" pitchFamily="34" charset="0"/>
        <a:buChar char="•"/>
        <a:defRPr sz="4267" kern="1200">
          <a:solidFill>
            <a:schemeClr val="tx1"/>
          </a:solidFill>
          <a:latin typeface="+mn-lt"/>
          <a:ea typeface="+mn-ea"/>
          <a:cs typeface="+mn-cs"/>
        </a:defRPr>
      </a:lvl6pPr>
      <a:lvl7pPr marL="7044058" indent="-541851" algn="l" defTabSz="2167402" rtl="0" eaLnBrk="1" latinLnBrk="0" hangingPunct="1">
        <a:lnSpc>
          <a:spcPct val="90000"/>
        </a:lnSpc>
        <a:spcBef>
          <a:spcPts val="1185"/>
        </a:spcBef>
        <a:buFont typeface="Arial" panose="020B0604020202020204" pitchFamily="34" charset="0"/>
        <a:buChar char="•"/>
        <a:defRPr sz="4267" kern="1200">
          <a:solidFill>
            <a:schemeClr val="tx1"/>
          </a:solidFill>
          <a:latin typeface="+mn-lt"/>
          <a:ea typeface="+mn-ea"/>
          <a:cs typeface="+mn-cs"/>
        </a:defRPr>
      </a:lvl7pPr>
      <a:lvl8pPr marL="8127759" indent="-541851" algn="l" defTabSz="2167402" rtl="0" eaLnBrk="1" latinLnBrk="0" hangingPunct="1">
        <a:lnSpc>
          <a:spcPct val="90000"/>
        </a:lnSpc>
        <a:spcBef>
          <a:spcPts val="1185"/>
        </a:spcBef>
        <a:buFont typeface="Arial" panose="020B0604020202020204" pitchFamily="34" charset="0"/>
        <a:buChar char="•"/>
        <a:defRPr sz="4267" kern="1200">
          <a:solidFill>
            <a:schemeClr val="tx1"/>
          </a:solidFill>
          <a:latin typeface="+mn-lt"/>
          <a:ea typeface="+mn-ea"/>
          <a:cs typeface="+mn-cs"/>
        </a:defRPr>
      </a:lvl8pPr>
      <a:lvl9pPr marL="9211460" indent="-541851" algn="l" defTabSz="2167402" rtl="0" eaLnBrk="1" latinLnBrk="0" hangingPunct="1">
        <a:lnSpc>
          <a:spcPct val="90000"/>
        </a:lnSpc>
        <a:spcBef>
          <a:spcPts val="1185"/>
        </a:spcBef>
        <a:buFont typeface="Arial" panose="020B0604020202020204" pitchFamily="34" charset="0"/>
        <a:buChar char="•"/>
        <a:defRPr sz="4267" kern="1200">
          <a:solidFill>
            <a:schemeClr val="tx1"/>
          </a:solidFill>
          <a:latin typeface="+mn-lt"/>
          <a:ea typeface="+mn-ea"/>
          <a:cs typeface="+mn-cs"/>
        </a:defRPr>
      </a:lvl9pPr>
    </p:bodyStyle>
    <p:otherStyle>
      <a:defPPr>
        <a:defRPr lang="en-US"/>
      </a:defPPr>
      <a:lvl1pPr marL="0" algn="l" defTabSz="2167402" rtl="0" eaLnBrk="1" latinLnBrk="0" hangingPunct="1">
        <a:defRPr sz="4267" kern="1200">
          <a:solidFill>
            <a:schemeClr val="tx1"/>
          </a:solidFill>
          <a:latin typeface="+mn-lt"/>
          <a:ea typeface="+mn-ea"/>
          <a:cs typeface="+mn-cs"/>
        </a:defRPr>
      </a:lvl1pPr>
      <a:lvl2pPr marL="1083701" algn="l" defTabSz="2167402" rtl="0" eaLnBrk="1" latinLnBrk="0" hangingPunct="1">
        <a:defRPr sz="4267" kern="1200">
          <a:solidFill>
            <a:schemeClr val="tx1"/>
          </a:solidFill>
          <a:latin typeface="+mn-lt"/>
          <a:ea typeface="+mn-ea"/>
          <a:cs typeface="+mn-cs"/>
        </a:defRPr>
      </a:lvl2pPr>
      <a:lvl3pPr marL="2167402" algn="l" defTabSz="2167402" rtl="0" eaLnBrk="1" latinLnBrk="0" hangingPunct="1">
        <a:defRPr sz="4267" kern="1200">
          <a:solidFill>
            <a:schemeClr val="tx1"/>
          </a:solidFill>
          <a:latin typeface="+mn-lt"/>
          <a:ea typeface="+mn-ea"/>
          <a:cs typeface="+mn-cs"/>
        </a:defRPr>
      </a:lvl3pPr>
      <a:lvl4pPr marL="3251103" algn="l" defTabSz="2167402" rtl="0" eaLnBrk="1" latinLnBrk="0" hangingPunct="1">
        <a:defRPr sz="4267" kern="1200">
          <a:solidFill>
            <a:schemeClr val="tx1"/>
          </a:solidFill>
          <a:latin typeface="+mn-lt"/>
          <a:ea typeface="+mn-ea"/>
          <a:cs typeface="+mn-cs"/>
        </a:defRPr>
      </a:lvl4pPr>
      <a:lvl5pPr marL="4334805" algn="l" defTabSz="2167402" rtl="0" eaLnBrk="1" latinLnBrk="0" hangingPunct="1">
        <a:defRPr sz="4267" kern="1200">
          <a:solidFill>
            <a:schemeClr val="tx1"/>
          </a:solidFill>
          <a:latin typeface="+mn-lt"/>
          <a:ea typeface="+mn-ea"/>
          <a:cs typeface="+mn-cs"/>
        </a:defRPr>
      </a:lvl5pPr>
      <a:lvl6pPr marL="5418506" algn="l" defTabSz="2167402" rtl="0" eaLnBrk="1" latinLnBrk="0" hangingPunct="1">
        <a:defRPr sz="4267" kern="1200">
          <a:solidFill>
            <a:schemeClr val="tx1"/>
          </a:solidFill>
          <a:latin typeface="+mn-lt"/>
          <a:ea typeface="+mn-ea"/>
          <a:cs typeface="+mn-cs"/>
        </a:defRPr>
      </a:lvl6pPr>
      <a:lvl7pPr marL="6502207" algn="l" defTabSz="2167402" rtl="0" eaLnBrk="1" latinLnBrk="0" hangingPunct="1">
        <a:defRPr sz="4267" kern="1200">
          <a:solidFill>
            <a:schemeClr val="tx1"/>
          </a:solidFill>
          <a:latin typeface="+mn-lt"/>
          <a:ea typeface="+mn-ea"/>
          <a:cs typeface="+mn-cs"/>
        </a:defRPr>
      </a:lvl7pPr>
      <a:lvl8pPr marL="7585908" algn="l" defTabSz="2167402" rtl="0" eaLnBrk="1" latinLnBrk="0" hangingPunct="1">
        <a:defRPr sz="4267" kern="1200">
          <a:solidFill>
            <a:schemeClr val="tx1"/>
          </a:solidFill>
          <a:latin typeface="+mn-lt"/>
          <a:ea typeface="+mn-ea"/>
          <a:cs typeface="+mn-cs"/>
        </a:defRPr>
      </a:lvl8pPr>
      <a:lvl9pPr marL="8669609" algn="l" defTabSz="2167402" rtl="0" eaLnBrk="1" latinLnBrk="0" hangingPunct="1">
        <a:defRPr sz="4267"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12356" y="2660416"/>
            <a:ext cx="21674138" cy="3162868"/>
          </a:xfrm>
        </p:spPr>
        <p:txBody>
          <a:bodyPr/>
          <a:lstStyle/>
          <a:p>
            <a:r>
              <a:rPr lang="en-US" dirty="0" smtClean="0"/>
              <a:t>Writing Anchor Papers</a:t>
            </a:r>
            <a:endParaRPr lang="en-US" dirty="0"/>
          </a:p>
        </p:txBody>
      </p:sp>
      <p:sp>
        <p:nvSpPr>
          <p:cNvPr id="3" name="Subtitle 2"/>
          <p:cNvSpPr>
            <a:spLocks noGrp="1"/>
          </p:cNvSpPr>
          <p:nvPr>
            <p:ph type="subTitle" idx="1"/>
          </p:nvPr>
        </p:nvSpPr>
        <p:spPr>
          <a:xfrm>
            <a:off x="3612356" y="6598886"/>
            <a:ext cx="21674138" cy="3924769"/>
          </a:xfrm>
        </p:spPr>
        <p:txBody>
          <a:bodyPr/>
          <a:lstStyle/>
          <a:p>
            <a:r>
              <a:rPr lang="en-US" dirty="0" smtClean="0"/>
              <a:t>Grade 6 Writing Prompts</a:t>
            </a:r>
            <a:endParaRPr lang="en-US" dirty="0"/>
          </a:p>
        </p:txBody>
      </p:sp>
      <p:pic>
        <p:nvPicPr>
          <p:cNvPr id="1028" name="Picture 4" descr="http://media.tumblr.com/tumblr_l8wvevLCsi1qcy021.jpg"/>
          <p:cNvPicPr>
            <a:picLocks noChangeAspect="1" noChangeArrowheads="1"/>
          </p:cNvPicPr>
          <p:nvPr/>
        </p:nvPicPr>
        <p:blipFill rotWithShape="1">
          <a:blip r:embed="rId2">
            <a:extLst>
              <a:ext uri="{28A0092B-C50C-407E-A947-70E740481C1C}">
                <a14:useLocalDpi xmlns:a14="http://schemas.microsoft.com/office/drawing/2010/main" val="0"/>
              </a:ext>
            </a:extLst>
          </a:blip>
          <a:srcRect l="4756"/>
          <a:stretch/>
        </p:blipFill>
        <p:spPr bwMode="auto">
          <a:xfrm>
            <a:off x="20148120" y="11491761"/>
            <a:ext cx="6633985" cy="476423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rotWithShape="1">
          <a:blip r:embed="rId3"/>
          <a:srcRect t="1478"/>
          <a:stretch/>
        </p:blipFill>
        <p:spPr>
          <a:xfrm>
            <a:off x="2125426" y="11395509"/>
            <a:ext cx="5662783" cy="4860491"/>
          </a:xfrm>
          <a:prstGeom prst="rect">
            <a:avLst/>
          </a:prstGeom>
        </p:spPr>
      </p:pic>
      <p:pic>
        <p:nvPicPr>
          <p:cNvPr id="1032" name="Picture 8" descr="http://4.bp.blogspot.com/-Hg8usnjN3_c/VhLHfrra-II/AAAAAAAAH9Q/v_XA6VL-2sM/s1600/1cov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88209" y="9914021"/>
            <a:ext cx="12359911" cy="6341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7839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a:t>
            </a:r>
            <a:endParaRPr lang="en-US" dirty="0"/>
          </a:p>
        </p:txBody>
      </p:sp>
      <p:sp>
        <p:nvSpPr>
          <p:cNvPr id="3" name="Content Placeholder 2"/>
          <p:cNvSpPr>
            <a:spLocks noGrp="1"/>
          </p:cNvSpPr>
          <p:nvPr>
            <p:ph idx="1"/>
          </p:nvPr>
        </p:nvSpPr>
        <p:spPr>
          <a:xfrm>
            <a:off x="3499944" y="3657600"/>
            <a:ext cx="23412109" cy="11729545"/>
          </a:xfrm>
        </p:spPr>
        <p:txBody>
          <a:bodyPr>
            <a:normAutofit/>
          </a:bodyPr>
          <a:lstStyle/>
          <a:p>
            <a:r>
              <a:rPr lang="en-US" sz="8000" dirty="0" smtClean="0"/>
              <a:t>A-1 CW 1</a:t>
            </a:r>
          </a:p>
          <a:p>
            <a:r>
              <a:rPr lang="en-US" sz="8000" dirty="0" smtClean="0"/>
              <a:t>A-10 UM 3</a:t>
            </a:r>
          </a:p>
          <a:p>
            <a:r>
              <a:rPr lang="en-US" sz="8000" dirty="0" smtClean="0"/>
              <a:t>A-2 CW 1</a:t>
            </a:r>
          </a:p>
          <a:p>
            <a:r>
              <a:rPr lang="en-US" sz="8000" dirty="0" smtClean="0"/>
              <a:t>A-10 CW 3</a:t>
            </a:r>
          </a:p>
          <a:p>
            <a:r>
              <a:rPr lang="en-US" sz="8000" dirty="0" smtClean="0"/>
              <a:t>A-8 CW 3</a:t>
            </a:r>
          </a:p>
          <a:p>
            <a:r>
              <a:rPr lang="en-US" sz="8000" dirty="0" smtClean="0"/>
              <a:t>A-5 CW 2</a:t>
            </a:r>
          </a:p>
          <a:p>
            <a:r>
              <a:rPr lang="en-US" sz="8000" dirty="0" smtClean="0"/>
              <a:t>A-12 UM 4</a:t>
            </a:r>
          </a:p>
          <a:p>
            <a:r>
              <a:rPr lang="en-US" sz="8000" dirty="0" smtClean="0"/>
              <a:t>A-13 CW 4</a:t>
            </a:r>
          </a:p>
          <a:p>
            <a:endParaRPr lang="en-US" dirty="0" smtClean="0"/>
          </a:p>
          <a:p>
            <a:endParaRPr lang="en-US" dirty="0"/>
          </a:p>
        </p:txBody>
      </p:sp>
    </p:spTree>
    <p:extLst>
      <p:ext uri="{BB962C8B-B14F-4D97-AF65-F5344CB8AC3E}">
        <p14:creationId xmlns:p14="http://schemas.microsoft.com/office/powerpoint/2010/main" val="4293949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01" y="-337675"/>
            <a:ext cx="24925258" cy="3142075"/>
          </a:xfrm>
        </p:spPr>
        <p:txBody>
          <a:bodyPr>
            <a:normAutofit/>
          </a:bodyPr>
          <a:lstStyle/>
          <a:p>
            <a:r>
              <a:rPr lang="en-US" sz="7200" dirty="0" smtClean="0"/>
              <a:t>A-1 CW</a:t>
            </a:r>
            <a:endParaRPr lang="en-US" sz="7200" dirty="0"/>
          </a:p>
        </p:txBody>
      </p:sp>
      <p:sp>
        <p:nvSpPr>
          <p:cNvPr id="3" name="Content Placeholder 2"/>
          <p:cNvSpPr>
            <a:spLocks noGrp="1"/>
          </p:cNvSpPr>
          <p:nvPr>
            <p:ph idx="1"/>
          </p:nvPr>
        </p:nvSpPr>
        <p:spPr>
          <a:xfrm>
            <a:off x="1530392" y="2406316"/>
            <a:ext cx="26391465" cy="12583312"/>
          </a:xfrm>
        </p:spPr>
        <p:txBody>
          <a:bodyPr>
            <a:noAutofit/>
          </a:bodyPr>
          <a:lstStyle/>
          <a:p>
            <a:pPr marL="0" indent="0">
              <a:buNone/>
            </a:pPr>
            <a:r>
              <a:rPr lang="en-US" sz="8000" dirty="0"/>
              <a:t>I have been asked to share a lesson with elementary school students. first and foremost one of the lesson </a:t>
            </a:r>
            <a:r>
              <a:rPr lang="en-US" sz="8000" dirty="0" err="1"/>
              <a:t>i</a:t>
            </a:r>
            <a:r>
              <a:rPr lang="en-US" sz="8000" dirty="0"/>
              <a:t> would share with the students is math. the main reason why </a:t>
            </a:r>
            <a:r>
              <a:rPr lang="en-US" sz="8000" dirty="0" err="1"/>
              <a:t>i</a:t>
            </a:r>
            <a:r>
              <a:rPr lang="en-US" sz="8000" dirty="0"/>
              <a:t> would share math is because math is pretty easy to learn the main ethic </a:t>
            </a:r>
            <a:r>
              <a:rPr lang="en-US" sz="8000" dirty="0" err="1"/>
              <a:t>i</a:t>
            </a:r>
            <a:r>
              <a:rPr lang="en-US" sz="8000" dirty="0"/>
              <a:t> would share is how to divide the number into the problem. this is one of the main reason why </a:t>
            </a:r>
            <a:r>
              <a:rPr lang="en-US" sz="8000" dirty="0" err="1"/>
              <a:t>i</a:t>
            </a:r>
            <a:r>
              <a:rPr lang="en-US" sz="8000" dirty="0"/>
              <a:t> would share math.</a:t>
            </a:r>
          </a:p>
        </p:txBody>
      </p:sp>
    </p:spTree>
    <p:extLst>
      <p:ext uri="{BB962C8B-B14F-4D97-AF65-F5344CB8AC3E}">
        <p14:creationId xmlns:p14="http://schemas.microsoft.com/office/powerpoint/2010/main" val="421001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596" y="-849017"/>
            <a:ext cx="24925258" cy="3142075"/>
          </a:xfrm>
        </p:spPr>
        <p:txBody>
          <a:bodyPr>
            <a:normAutofit/>
          </a:bodyPr>
          <a:lstStyle/>
          <a:p>
            <a:r>
              <a:rPr lang="en-US" sz="7200" dirty="0" smtClean="0"/>
              <a:t>A-10 UM</a:t>
            </a:r>
            <a:endParaRPr lang="en-US" sz="7200" dirty="0"/>
          </a:p>
        </p:txBody>
      </p:sp>
      <p:sp>
        <p:nvSpPr>
          <p:cNvPr id="4" name="Content Placeholder 3"/>
          <p:cNvSpPr>
            <a:spLocks noGrp="1"/>
          </p:cNvSpPr>
          <p:nvPr>
            <p:ph idx="1"/>
          </p:nvPr>
        </p:nvSpPr>
        <p:spPr>
          <a:xfrm>
            <a:off x="723900" y="2006601"/>
            <a:ext cx="26898600" cy="14249399"/>
          </a:xfrm>
        </p:spPr>
        <p:txBody>
          <a:bodyPr>
            <a:normAutofit fontScale="77500" lnSpcReduction="20000"/>
          </a:bodyPr>
          <a:lstStyle/>
          <a:p>
            <a:pPr marL="0" indent="0">
              <a:buNone/>
            </a:pPr>
            <a:r>
              <a:rPr lang="en-US" dirty="0" smtClean="0"/>
              <a:t>	A </a:t>
            </a:r>
            <a:r>
              <a:rPr lang="en-US" dirty="0"/>
              <a:t>lesson I would share with elementary students is to help someone with advice on a problem but not getting involved in the problem. This is a basic skill in life, in order to stay out of trouble but to also be helpful to someone who needs help. Your friend's might like you more for it as well. It's a helpful skill to have and it tends to come in handy on many occasions. </a:t>
            </a:r>
            <a:endParaRPr lang="en-US" dirty="0" smtClean="0"/>
          </a:p>
          <a:p>
            <a:pPr marL="0" indent="0">
              <a:buNone/>
            </a:pPr>
            <a:r>
              <a:rPr lang="en-US" dirty="0"/>
              <a:t>	</a:t>
            </a:r>
            <a:r>
              <a:rPr lang="en-US" dirty="0" smtClean="0"/>
              <a:t>Not </a:t>
            </a:r>
            <a:r>
              <a:rPr lang="en-US" dirty="0"/>
              <a:t>getting in trouble is just one benefit to know how to deal with a situation without </a:t>
            </a:r>
            <a:r>
              <a:rPr lang="en-US" dirty="0" err="1"/>
              <a:t>gettng</a:t>
            </a:r>
            <a:r>
              <a:rPr lang="en-US" dirty="0"/>
              <a:t> involved. It is a very beneficial one though. For example if for some reason my friend gets mad at my other friend and they ask me for my opinion on the situation but at different times </a:t>
            </a:r>
            <a:r>
              <a:rPr lang="en-US" dirty="0" err="1"/>
              <a:t>i'm</a:t>
            </a:r>
            <a:r>
              <a:rPr lang="en-US" dirty="0"/>
              <a:t> going to give them my advice that doesn't take any sides. I'm going to say something that'll just make them think to resolve the problem or the fight in order for the conflict to stop and for everything to go back to normal. In that sense me as the friend does not get involved in the situation but actually guides them to a solution while still having them feel </a:t>
            </a:r>
            <a:r>
              <a:rPr lang="en-US" dirty="0" err="1"/>
              <a:t>i'm</a:t>
            </a:r>
            <a:r>
              <a:rPr lang="en-US" dirty="0"/>
              <a:t> not going against their opinion. </a:t>
            </a:r>
            <a:endParaRPr lang="en-US" dirty="0" smtClean="0"/>
          </a:p>
          <a:p>
            <a:pPr marL="0" indent="0">
              <a:buNone/>
            </a:pPr>
            <a:r>
              <a:rPr lang="en-US" dirty="0"/>
              <a:t>	</a:t>
            </a:r>
            <a:r>
              <a:rPr lang="en-US" dirty="0" smtClean="0"/>
              <a:t>Your </a:t>
            </a:r>
            <a:r>
              <a:rPr lang="en-US" dirty="0"/>
              <a:t>friend's might appreciate you more because you can help them in the way that you do. You don't offend them or go against them but you give them some reasonable advice to solve the situation. If your friend has been getting into fights with their boyfriend or girlfriend and you know you can give good advice that won't make them feel like they're doing something wrong with their love life but your advice comes to a point where you can get them to try and figure out a solution for the problem and maybe figure out the cause of the fights in order to stop ones that may happen in the future for that same reason. The fights will stop and your friend will thank you and come to you more often because you saved their relationship. </a:t>
            </a:r>
            <a:endParaRPr lang="en-US" dirty="0" smtClean="0"/>
          </a:p>
          <a:p>
            <a:pPr marL="0" indent="0">
              <a:buNone/>
            </a:pPr>
            <a:r>
              <a:rPr lang="en-US" dirty="0"/>
              <a:t>	</a:t>
            </a:r>
            <a:r>
              <a:rPr lang="en-US" dirty="0" smtClean="0"/>
              <a:t>In </a:t>
            </a:r>
            <a:r>
              <a:rPr lang="en-US" dirty="0"/>
              <a:t>conclusion because of the skill of being able to help someone without getting involved it will make you a more helpful individual in the future. It may also make you seem and feel like a good caring individual just because you can help in that way.</a:t>
            </a:r>
          </a:p>
        </p:txBody>
      </p:sp>
    </p:spTree>
    <p:extLst>
      <p:ext uri="{BB962C8B-B14F-4D97-AF65-F5344CB8AC3E}">
        <p14:creationId xmlns:p14="http://schemas.microsoft.com/office/powerpoint/2010/main" val="1170171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01" y="-722686"/>
            <a:ext cx="24925258" cy="3142075"/>
          </a:xfrm>
        </p:spPr>
        <p:txBody>
          <a:bodyPr>
            <a:normAutofit/>
          </a:bodyPr>
          <a:lstStyle/>
          <a:p>
            <a:r>
              <a:rPr lang="en-US" sz="7200" dirty="0" smtClean="0"/>
              <a:t>A-2 CW</a:t>
            </a:r>
            <a:endParaRPr lang="en-US" sz="7200" dirty="0"/>
          </a:p>
        </p:txBody>
      </p:sp>
      <p:sp>
        <p:nvSpPr>
          <p:cNvPr id="3" name="Content Placeholder 2"/>
          <p:cNvSpPr>
            <a:spLocks noGrp="1"/>
          </p:cNvSpPr>
          <p:nvPr>
            <p:ph idx="1"/>
          </p:nvPr>
        </p:nvSpPr>
        <p:spPr>
          <a:xfrm>
            <a:off x="862836" y="1802548"/>
            <a:ext cx="27203399" cy="12779726"/>
          </a:xfrm>
        </p:spPr>
        <p:txBody>
          <a:bodyPr>
            <a:noAutofit/>
          </a:bodyPr>
          <a:lstStyle/>
          <a:p>
            <a:pPr marL="0" indent="0">
              <a:buNone/>
            </a:pPr>
            <a:r>
              <a:rPr lang="en-US" sz="7200" dirty="0"/>
              <a:t>Have you wonder what you neighborhood would look like in the future well I want my neighborhood to be a paintball camp I all ways wonder what my neighborhood would look in the future.</a:t>
            </a:r>
          </a:p>
          <a:p>
            <a:pPr marL="0" indent="0">
              <a:buNone/>
            </a:pPr>
            <a:r>
              <a:rPr lang="en-US" sz="7200" dirty="0"/>
              <a:t>I want to live to see my neighborhood turn into a paintball field I never played paintball in my live paint balling seen to be fun you can take your paintball gear to camp and a snack to camp . </a:t>
            </a:r>
          </a:p>
          <a:p>
            <a:pPr marL="0" indent="0">
              <a:buNone/>
            </a:pPr>
            <a:r>
              <a:rPr lang="en-US" sz="7200" dirty="0"/>
              <a:t>you will have to sigh up for paintball camp the place to go to sigh up is 602tippdrive near a the mustang car dealership. </a:t>
            </a:r>
          </a:p>
          <a:p>
            <a:pPr marL="0" indent="0">
              <a:buNone/>
            </a:pPr>
            <a:r>
              <a:rPr lang="en-US" sz="7200" dirty="0"/>
              <a:t>In paintball camp the staff and some help form the pros they will teach how to use the paintball gun and shoot it I will hope to </a:t>
            </a:r>
            <a:r>
              <a:rPr lang="en-US" sz="7200" dirty="0" err="1"/>
              <a:t>to</a:t>
            </a:r>
            <a:r>
              <a:rPr lang="en-US" sz="7200" dirty="0"/>
              <a:t> see you in the future in paintball camp see you in see you later.</a:t>
            </a:r>
          </a:p>
        </p:txBody>
      </p:sp>
    </p:spTree>
    <p:extLst>
      <p:ext uri="{BB962C8B-B14F-4D97-AF65-F5344CB8AC3E}">
        <p14:creationId xmlns:p14="http://schemas.microsoft.com/office/powerpoint/2010/main" val="3345343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01" y="-722685"/>
            <a:ext cx="24925258" cy="3142075"/>
          </a:xfrm>
        </p:spPr>
        <p:txBody>
          <a:bodyPr>
            <a:normAutofit/>
          </a:bodyPr>
          <a:lstStyle/>
          <a:p>
            <a:r>
              <a:rPr lang="en-US" sz="7200" dirty="0" smtClean="0"/>
              <a:t>A-10 CW</a:t>
            </a:r>
            <a:endParaRPr lang="en-US" sz="7200" dirty="0"/>
          </a:p>
        </p:txBody>
      </p:sp>
      <p:sp>
        <p:nvSpPr>
          <p:cNvPr id="3" name="Content Placeholder 2"/>
          <p:cNvSpPr>
            <a:spLocks noGrp="1"/>
          </p:cNvSpPr>
          <p:nvPr>
            <p:ph idx="1"/>
          </p:nvPr>
        </p:nvSpPr>
        <p:spPr>
          <a:xfrm>
            <a:off x="770021" y="1732547"/>
            <a:ext cx="27383874" cy="14523453"/>
          </a:xfrm>
        </p:spPr>
        <p:txBody>
          <a:bodyPr>
            <a:noAutofit/>
          </a:bodyPr>
          <a:lstStyle/>
          <a:p>
            <a:pPr marL="0" indent="0">
              <a:buNone/>
            </a:pPr>
            <a:r>
              <a:rPr lang="en-US" sz="8800" dirty="0"/>
              <a:t>	</a:t>
            </a:r>
            <a:r>
              <a:rPr lang="en-US" sz="3600" dirty="0" smtClean="0"/>
              <a:t>I</a:t>
            </a:r>
            <a:r>
              <a:rPr lang="en-US" sz="3600" dirty="0"/>
              <a:t>, as a human being will often credit my success to having a positive attitude. Usually when I have a positive attitude towards something there are benefits. I all ways fell that if you have a positive attitude toward something good or bad it will lead you somewhere in life. When I have a positive attitude, my positive attitude sometimes inspires others to have a positive attitude. I will tell why it is important to have a positive attitude by telling you some of my life experiences. </a:t>
            </a:r>
          </a:p>
          <a:p>
            <a:pPr marL="0" indent="0">
              <a:buNone/>
            </a:pPr>
            <a:r>
              <a:rPr lang="en-US" sz="3600" dirty="0"/>
              <a:t>	To begin with, one time I was stranded on an island with four other people, they constantly panic, I told them that we would be fine. For the first few hours they believed me until one guy said, "we will never make it off this island," the rest of them agreed with him and began to panic once more, I told everybody to shut up and that we will make it off this island. I began telling everyone what to gather because I knew that we would not be found that day, but I still kept a positive attitude and did not allow fear to over come me. As I began to wake up I saw a boat, I started yelling, jumping up and down, and waving my arms, but no matter what I did the boat did not see me, and then one girl came behind me and said, "it's useless," but ignored her still kept trying because I knew that we would be found. Hours went by, I noticed that one girl was crying, I went over to her and asked her what was wrong she said, "you know what's wrong, we're going to end up like the others, dead!" </a:t>
            </a:r>
          </a:p>
          <a:p>
            <a:pPr marL="0" indent="0">
              <a:buNone/>
            </a:pPr>
            <a:r>
              <a:rPr lang="en-US" sz="3600" dirty="0"/>
              <a:t>	As well as, I try </a:t>
            </a:r>
            <a:r>
              <a:rPr lang="en-US" sz="3600" dirty="0" err="1"/>
              <a:t>ed</a:t>
            </a:r>
            <a:r>
              <a:rPr lang="en-US" sz="3600" dirty="0"/>
              <a:t> keeping a positive thought, but everyone kept acting depressed. I was positive about everything, but the rest of them did not and would not believe me. I try </a:t>
            </a:r>
            <a:r>
              <a:rPr lang="en-US" sz="3600" dirty="0" err="1"/>
              <a:t>ed</a:t>
            </a:r>
            <a:r>
              <a:rPr lang="en-US" sz="3600" dirty="0"/>
              <a:t> telling them that everything would be all right, but they still would not believe me, sometimes I felt hopeless, but I thought about what I said to the others. One morning I woke up to find that some of the stuff that was on the boat was washed up on shore. I started grabbing everything hoping to find food, water, and a radio; I searched for at least an hour before I found a radio, I pressed the on/off switch to see if it worked, which it did, as soon as it turned on I started switching channels making distressed calls hoping someone would get my message. </a:t>
            </a:r>
          </a:p>
          <a:p>
            <a:pPr marL="0" indent="0">
              <a:buNone/>
            </a:pPr>
            <a:r>
              <a:rPr lang="en-US" sz="3600" dirty="0"/>
              <a:t>	Although, I kept a positive feeling, it took two weeks before we were rescued. I guess now that I think about it, it was not my patience that saved our lives, it was my positive thinking. I was positive the whole time, but I was also determined to keep my word, that everything would be fine. If it was not for my positive thinking, I would not be here talking to you, nor breathing. I believe you can succeed in anything as long as you are positive. </a:t>
            </a:r>
          </a:p>
          <a:p>
            <a:pPr marL="0" indent="0">
              <a:buNone/>
            </a:pPr>
            <a:r>
              <a:rPr lang="en-US" sz="3600" dirty="0"/>
              <a:t>	last, a positive thinker has a good attitude, has a good attitude even when something is difficult, and knows the benefits of being a positive thinker. A positive thinker thinks about the good things that can come out of something. A positive thinker inspires others to think like he or she does. A positive thinker will make it out of a difficult situation. Being a positive thinker will always pay off.</a:t>
            </a:r>
          </a:p>
        </p:txBody>
      </p:sp>
    </p:spTree>
    <p:extLst>
      <p:ext uri="{BB962C8B-B14F-4D97-AF65-F5344CB8AC3E}">
        <p14:creationId xmlns:p14="http://schemas.microsoft.com/office/powerpoint/2010/main" val="2010943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754" y="-530180"/>
            <a:ext cx="24925258" cy="3142075"/>
          </a:xfrm>
        </p:spPr>
        <p:txBody>
          <a:bodyPr>
            <a:normAutofit/>
          </a:bodyPr>
          <a:lstStyle/>
          <a:p>
            <a:r>
              <a:rPr lang="en-US" sz="7200" dirty="0" smtClean="0"/>
              <a:t>A-8 CW</a:t>
            </a:r>
            <a:endParaRPr lang="en-US" sz="7200" dirty="0"/>
          </a:p>
        </p:txBody>
      </p:sp>
      <p:sp>
        <p:nvSpPr>
          <p:cNvPr id="3" name="Content Placeholder 2"/>
          <p:cNvSpPr>
            <a:spLocks noGrp="1"/>
          </p:cNvSpPr>
          <p:nvPr>
            <p:ph idx="1"/>
          </p:nvPr>
        </p:nvSpPr>
        <p:spPr>
          <a:xfrm>
            <a:off x="446754" y="2117558"/>
            <a:ext cx="27803393" cy="13753813"/>
          </a:xfrm>
        </p:spPr>
        <p:txBody>
          <a:bodyPr>
            <a:noAutofit/>
          </a:bodyPr>
          <a:lstStyle/>
          <a:p>
            <a:pPr marL="0" indent="0">
              <a:buNone/>
            </a:pPr>
            <a:r>
              <a:rPr lang="en-US" sz="5400" dirty="0"/>
              <a:t>	Most schools in America serve only healthy drinks and beverages. They serve them at breakfast and lunch. Some schools even for dinner such as a night school. I know for a fact they schools that don't are at least trying to serve them as well. </a:t>
            </a:r>
          </a:p>
          <a:p>
            <a:pPr marL="0" indent="0">
              <a:buNone/>
            </a:pPr>
            <a:r>
              <a:rPr lang="en-US" sz="5400" dirty="0"/>
              <a:t>	Some of the healthy drinks and beverages that schools are or are trying to serve include milk or orange juice for example. Milk is full of calcium witch builds stronger bones and teeth. Orange juice has a large supply of vitamin C witch the body needs every day. Some other healthy beverages include things like grape juice and apple juice. I know there are many other healthy drinks and beverages out there. </a:t>
            </a:r>
          </a:p>
          <a:p>
            <a:pPr marL="0" indent="0">
              <a:buNone/>
            </a:pPr>
            <a:r>
              <a:rPr lang="en-US" sz="5400" dirty="0"/>
              <a:t>	Most of the schools in the United States are starting or trying to serve these healthy drinks and beverages to keep you healthy and strong. Many children are suffering childhood obesity and have a much stronger risk of cancer and diabetes. The drinks I mentioned are very good for the health along with a little bit of exercise they could be even better. </a:t>
            </a:r>
          </a:p>
          <a:p>
            <a:pPr marL="0" indent="0">
              <a:buNone/>
            </a:pPr>
            <a:r>
              <a:rPr lang="en-US" sz="5400" dirty="0"/>
              <a:t>	Most schools including my own already do this, but if they don't then they </a:t>
            </a:r>
            <a:r>
              <a:rPr lang="en-US" sz="5400" dirty="0" err="1"/>
              <a:t>should.There</a:t>
            </a:r>
            <a:r>
              <a:rPr lang="en-US" sz="5400" dirty="0"/>
              <a:t> are many drinks that can be served that are better for you than soda or sugar filled drinks. I definitely agree that most of the drinks and beverages schools are serving over all are very healthy. Keep up the good work my fellow communities!</a:t>
            </a:r>
          </a:p>
        </p:txBody>
      </p:sp>
    </p:spTree>
    <p:extLst>
      <p:ext uri="{BB962C8B-B14F-4D97-AF65-F5344CB8AC3E}">
        <p14:creationId xmlns:p14="http://schemas.microsoft.com/office/powerpoint/2010/main" val="4163395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133" y="-578307"/>
            <a:ext cx="24925258" cy="3142075"/>
          </a:xfrm>
        </p:spPr>
        <p:txBody>
          <a:bodyPr>
            <a:normAutofit/>
          </a:bodyPr>
          <a:lstStyle/>
          <a:p>
            <a:r>
              <a:rPr lang="en-US" sz="7200" dirty="0" smtClean="0"/>
              <a:t>A-5 CW</a:t>
            </a:r>
            <a:endParaRPr lang="en-US" sz="7200" dirty="0"/>
          </a:p>
        </p:txBody>
      </p:sp>
      <p:sp>
        <p:nvSpPr>
          <p:cNvPr id="3" name="Content Placeholder 2"/>
          <p:cNvSpPr>
            <a:spLocks noGrp="1"/>
          </p:cNvSpPr>
          <p:nvPr>
            <p:ph idx="1"/>
          </p:nvPr>
        </p:nvSpPr>
        <p:spPr>
          <a:xfrm>
            <a:off x="591133" y="2082505"/>
            <a:ext cx="27755266" cy="10603728"/>
          </a:xfrm>
        </p:spPr>
        <p:txBody>
          <a:bodyPr>
            <a:noAutofit/>
          </a:bodyPr>
          <a:lstStyle/>
          <a:p>
            <a:pPr marL="0" indent="0">
              <a:buNone/>
            </a:pPr>
            <a:r>
              <a:rPr lang="en-US" sz="6000" dirty="0" smtClean="0"/>
              <a:t>	</a:t>
            </a:r>
            <a:r>
              <a:rPr lang="en-US" sz="5400" dirty="0" smtClean="0"/>
              <a:t>Do </a:t>
            </a:r>
            <a:r>
              <a:rPr lang="en-US" sz="5400" dirty="0"/>
              <a:t>you think it would be better if schools offered nutritious drinks only? Well </a:t>
            </a:r>
            <a:r>
              <a:rPr lang="en-US" sz="5400" dirty="0" err="1"/>
              <a:t>i</a:t>
            </a:r>
            <a:r>
              <a:rPr lang="en-US" sz="5400" dirty="0"/>
              <a:t> think only offering nutritious drink such as white </a:t>
            </a:r>
            <a:r>
              <a:rPr lang="en-US" sz="5400" dirty="0" err="1"/>
              <a:t>milk,water,and</a:t>
            </a:r>
            <a:r>
              <a:rPr lang="en-US" sz="5400" dirty="0"/>
              <a:t> natural fruit juice is a awesome way to make schools healthier, and </a:t>
            </a:r>
            <a:r>
              <a:rPr lang="en-US" sz="5400" dirty="0" err="1"/>
              <a:t>i</a:t>
            </a:r>
            <a:r>
              <a:rPr lang="en-US" sz="5400" dirty="0"/>
              <a:t> think with given healthier options like these can help wake students up and make them ready to </a:t>
            </a:r>
            <a:r>
              <a:rPr lang="en-US" sz="5400" dirty="0" err="1"/>
              <a:t>learn,and</a:t>
            </a:r>
            <a:r>
              <a:rPr lang="en-US" sz="5400" dirty="0"/>
              <a:t> make them more active. </a:t>
            </a:r>
          </a:p>
          <a:p>
            <a:pPr marL="0" indent="0">
              <a:buNone/>
            </a:pPr>
            <a:r>
              <a:rPr lang="en-US" sz="5400" dirty="0"/>
              <a:t>	If schools only offered nutritious drinks it would help make the students </a:t>
            </a:r>
            <a:r>
              <a:rPr lang="en-US" sz="5400" dirty="0" err="1"/>
              <a:t>healthier.If</a:t>
            </a:r>
            <a:r>
              <a:rPr lang="en-US" sz="5400" dirty="0"/>
              <a:t> students only had nutritious drinks in schools it could help them make better healthier food choices; Therefore making students more healthy. </a:t>
            </a:r>
          </a:p>
          <a:p>
            <a:pPr marL="0" indent="0">
              <a:buNone/>
            </a:pPr>
            <a:r>
              <a:rPr lang="en-US" sz="5400" dirty="0"/>
              <a:t>	Also if the student had more nutritious drinks, that helped them make better healthier food choices it could help students stay awake and be more focused during </a:t>
            </a:r>
            <a:r>
              <a:rPr lang="en-US" sz="5400" dirty="0" err="1"/>
              <a:t>class.So</a:t>
            </a:r>
            <a:r>
              <a:rPr lang="en-US" sz="5400" dirty="0"/>
              <a:t> right after lunch or if they eat breakfast at school then they will be wide a wake and ready to learn. </a:t>
            </a:r>
          </a:p>
          <a:p>
            <a:pPr marL="0" indent="0">
              <a:buNone/>
            </a:pPr>
            <a:r>
              <a:rPr lang="en-US" sz="5400" dirty="0"/>
              <a:t>	Last but currently not </a:t>
            </a:r>
            <a:r>
              <a:rPr lang="en-US" sz="5400" dirty="0" err="1"/>
              <a:t>lest,if</a:t>
            </a:r>
            <a:r>
              <a:rPr lang="en-US" sz="5400" dirty="0"/>
              <a:t> schools had more nutritious food and drink options at school it would help them be more active in school and out of school. And helping them make better choices home in school and everywhere. </a:t>
            </a:r>
          </a:p>
          <a:p>
            <a:pPr marL="0" indent="0">
              <a:buNone/>
            </a:pPr>
            <a:r>
              <a:rPr lang="en-US" sz="5400" dirty="0"/>
              <a:t>	So now what do you think? do you want your school to have more nutritious foods and drinks ? Because it can help make you </a:t>
            </a:r>
            <a:r>
              <a:rPr lang="en-US" sz="5400" dirty="0" err="1"/>
              <a:t>healthier,help</a:t>
            </a:r>
            <a:r>
              <a:rPr lang="en-US" sz="5400" dirty="0"/>
              <a:t> you wake up and do better in </a:t>
            </a:r>
            <a:r>
              <a:rPr lang="en-US" sz="5400" dirty="0" err="1"/>
              <a:t>school,and</a:t>
            </a:r>
            <a:r>
              <a:rPr lang="en-US" sz="5400" dirty="0"/>
              <a:t> help you be more </a:t>
            </a:r>
            <a:r>
              <a:rPr lang="en-US" sz="5400" dirty="0" err="1"/>
              <a:t>active,so</a:t>
            </a:r>
            <a:r>
              <a:rPr lang="en-US" sz="5400" dirty="0"/>
              <a:t> think about it cause </a:t>
            </a:r>
            <a:r>
              <a:rPr lang="en-US" sz="5400" dirty="0" err="1"/>
              <a:t>i</a:t>
            </a:r>
            <a:r>
              <a:rPr lang="en-US" sz="5400" dirty="0"/>
              <a:t> think it's a grate idea.</a:t>
            </a:r>
          </a:p>
        </p:txBody>
      </p:sp>
    </p:spTree>
    <p:extLst>
      <p:ext uri="{BB962C8B-B14F-4D97-AF65-F5344CB8AC3E}">
        <p14:creationId xmlns:p14="http://schemas.microsoft.com/office/powerpoint/2010/main" val="3622990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139" y="-674559"/>
            <a:ext cx="24925258" cy="3142075"/>
          </a:xfrm>
        </p:spPr>
        <p:txBody>
          <a:bodyPr>
            <a:normAutofit/>
          </a:bodyPr>
          <a:lstStyle/>
          <a:p>
            <a:r>
              <a:rPr lang="en-US" sz="7200" dirty="0" smtClean="0"/>
              <a:t>A-12 UM</a:t>
            </a:r>
            <a:endParaRPr lang="en-US" sz="7200" dirty="0"/>
          </a:p>
        </p:txBody>
      </p:sp>
      <p:sp>
        <p:nvSpPr>
          <p:cNvPr id="3" name="Content Placeholder 2"/>
          <p:cNvSpPr>
            <a:spLocks noGrp="1"/>
          </p:cNvSpPr>
          <p:nvPr>
            <p:ph idx="1"/>
          </p:nvPr>
        </p:nvSpPr>
        <p:spPr>
          <a:xfrm>
            <a:off x="673769" y="1828800"/>
            <a:ext cx="27576378" cy="13696186"/>
          </a:xfrm>
        </p:spPr>
        <p:txBody>
          <a:bodyPr>
            <a:noAutofit/>
          </a:bodyPr>
          <a:lstStyle/>
          <a:p>
            <a:pPr marL="0" indent="0">
              <a:buNone/>
            </a:pPr>
            <a:r>
              <a:rPr lang="en-US" sz="4200" dirty="0" smtClean="0"/>
              <a:t>	Health </a:t>
            </a:r>
            <a:r>
              <a:rPr lang="en-US" sz="4200" dirty="0"/>
              <a:t>matters, but it does not always mean staying in shape. What if the schools only had healthy drinks such as milk, water or natural fruit juices? What about the kids that are lock-</a:t>
            </a:r>
            <a:r>
              <a:rPr lang="en-US" sz="4200" dirty="0" err="1"/>
              <a:t>tos</a:t>
            </a:r>
            <a:r>
              <a:rPr lang="en-US" sz="4200" dirty="0"/>
              <a:t> and tolerate and can't stand milk? What about the kids that have diabetes and need a soda every once and a while? School is about learning, not fitness and health. </a:t>
            </a:r>
            <a:endParaRPr lang="en-US" sz="4200" dirty="0" smtClean="0"/>
          </a:p>
          <a:p>
            <a:pPr marL="0" indent="0">
              <a:buNone/>
            </a:pPr>
            <a:r>
              <a:rPr lang="en-US" sz="4200" dirty="0"/>
              <a:t>	</a:t>
            </a:r>
            <a:r>
              <a:rPr lang="en-US" sz="4200" dirty="0" smtClean="0"/>
              <a:t>If </a:t>
            </a:r>
            <a:r>
              <a:rPr lang="en-US" sz="4200" dirty="0"/>
              <a:t>schools only had milk, how is that fair to the kids who don't like it? Schools are all about fairness and respect. Well, kids can't help it if they're lock-</a:t>
            </a:r>
            <a:r>
              <a:rPr lang="en-US" sz="4200" dirty="0" err="1"/>
              <a:t>tos</a:t>
            </a:r>
            <a:r>
              <a:rPr lang="en-US" sz="4200" dirty="0"/>
              <a:t> and tolerate! Some of us are vegetarians and won't drink milk since it comes from a cow. Some kids don't like how thick it is, or the way it smells! And then there are some kids who just don't like the taste. You can't force a drink on us if we don't like it! </a:t>
            </a:r>
            <a:endParaRPr lang="en-US" sz="4200" dirty="0" smtClean="0"/>
          </a:p>
          <a:p>
            <a:pPr marL="0" indent="0">
              <a:buNone/>
            </a:pPr>
            <a:r>
              <a:rPr lang="en-US" sz="4200" dirty="0"/>
              <a:t>	</a:t>
            </a:r>
            <a:r>
              <a:rPr lang="en-US" sz="4200" dirty="0" smtClean="0"/>
              <a:t>There </a:t>
            </a:r>
            <a:r>
              <a:rPr lang="en-US" sz="4200" dirty="0"/>
              <a:t>are some diabetic students in our schools. Although they can't always have sugar and caffeine like other students, they need something with sugar in it when their blood pressure lowers! Milk nor water has sugar in it. So how would that help a student in need? Sodas are not healthy, but they help kids higher their blood pressure when it drops! Serving sodas at school is not a bad idea. </a:t>
            </a:r>
            <a:endParaRPr lang="en-US" sz="4200" dirty="0" smtClean="0"/>
          </a:p>
          <a:p>
            <a:pPr marL="0" indent="0">
              <a:buNone/>
            </a:pPr>
            <a:r>
              <a:rPr lang="en-US" sz="4200" dirty="0"/>
              <a:t>	</a:t>
            </a:r>
            <a:r>
              <a:rPr lang="en-US" sz="4200" dirty="0" smtClean="0"/>
              <a:t>You </a:t>
            </a:r>
            <a:r>
              <a:rPr lang="en-US" sz="4200" dirty="0"/>
              <a:t>would think fruit juices are healthy and good for you. But to get it to taste good, you have to add tons of sugar to it! Then they're just as bad for you as sodas are! Some have too much sugar and taste disgusting! Some have too little sugar and taste horrible as well! A lot of them have that thick tangy taste to it. There is no possible way that could be healthy for you! </a:t>
            </a:r>
            <a:endParaRPr lang="en-US" sz="4200" dirty="0" smtClean="0"/>
          </a:p>
          <a:p>
            <a:pPr marL="0" indent="0">
              <a:buNone/>
            </a:pPr>
            <a:r>
              <a:rPr lang="en-US" sz="4200" dirty="0"/>
              <a:t>	</a:t>
            </a:r>
            <a:r>
              <a:rPr lang="en-US" sz="4200" dirty="0" smtClean="0"/>
              <a:t>Water </a:t>
            </a:r>
            <a:r>
              <a:rPr lang="en-US" sz="4200" dirty="0"/>
              <a:t>is good for your health, </a:t>
            </a:r>
            <a:r>
              <a:rPr lang="en-US" sz="4200" dirty="0" err="1"/>
              <a:t>i</a:t>
            </a:r>
            <a:r>
              <a:rPr lang="en-US" sz="4200" dirty="0"/>
              <a:t> agree with that. It has no calories or fat in it! But it also has no flavor or taste to it! No normal student in their right mind would buy a flavorless drink and waste their money! They schools would be wasting their money providing it, if no one is going to buy it! </a:t>
            </a:r>
            <a:endParaRPr lang="en-US" sz="4200" dirty="0" smtClean="0"/>
          </a:p>
          <a:p>
            <a:pPr marL="0" indent="0">
              <a:buNone/>
            </a:pPr>
            <a:r>
              <a:rPr lang="en-US" sz="4200" dirty="0"/>
              <a:t>	</a:t>
            </a:r>
            <a:r>
              <a:rPr lang="en-US" sz="4200" dirty="0" smtClean="0"/>
              <a:t>The </a:t>
            </a:r>
            <a:r>
              <a:rPr lang="en-US" sz="4200" dirty="0"/>
              <a:t>point </a:t>
            </a:r>
            <a:r>
              <a:rPr lang="en-US" sz="4200" dirty="0" err="1"/>
              <a:t>i'm</a:t>
            </a:r>
            <a:r>
              <a:rPr lang="en-US" sz="4200" dirty="0"/>
              <a:t> trying to make here, is if schools sold sodas, they would make a profit off of it! Students want sodas, give it to them, not healthy drinks that most students don't care about! Let us worry about health outside of school.</a:t>
            </a:r>
          </a:p>
        </p:txBody>
      </p:sp>
    </p:spTree>
    <p:extLst>
      <p:ext uri="{BB962C8B-B14F-4D97-AF65-F5344CB8AC3E}">
        <p14:creationId xmlns:p14="http://schemas.microsoft.com/office/powerpoint/2010/main" val="296073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139" y="-674559"/>
            <a:ext cx="24925258" cy="3142075"/>
          </a:xfrm>
        </p:spPr>
        <p:txBody>
          <a:bodyPr>
            <a:normAutofit/>
          </a:bodyPr>
          <a:lstStyle/>
          <a:p>
            <a:r>
              <a:rPr lang="en-US" sz="7200" dirty="0" smtClean="0"/>
              <a:t>A-13 CW</a:t>
            </a:r>
            <a:endParaRPr lang="en-US" sz="7200" dirty="0"/>
          </a:p>
        </p:txBody>
      </p:sp>
      <p:sp>
        <p:nvSpPr>
          <p:cNvPr id="3" name="Content Placeholder 2"/>
          <p:cNvSpPr>
            <a:spLocks noGrp="1"/>
          </p:cNvSpPr>
          <p:nvPr>
            <p:ph idx="1"/>
          </p:nvPr>
        </p:nvSpPr>
        <p:spPr>
          <a:xfrm>
            <a:off x="673769" y="1347540"/>
            <a:ext cx="27576378" cy="14177446"/>
          </a:xfrm>
        </p:spPr>
        <p:txBody>
          <a:bodyPr>
            <a:noAutofit/>
          </a:bodyPr>
          <a:lstStyle/>
          <a:p>
            <a:pPr marL="0" indent="0">
              <a:buNone/>
            </a:pPr>
            <a:r>
              <a:rPr lang="en-US" sz="3600" dirty="0"/>
              <a:t>	Ca </a:t>
            </a:r>
            <a:r>
              <a:rPr lang="en-US" sz="3600" dirty="0" err="1"/>
              <a:t>ching</a:t>
            </a:r>
            <a:r>
              <a:rPr lang="en-US" sz="3600" dirty="0"/>
              <a:t>! That is the sound of millions of dollars going into Messi's, a famous soccer player, bank account. While other people are unemployed, he, other professional athletes, and entertainers make millions of dollars a year. I do not agree that professional athletes and entertainers should earn large sums of money because America is in an economic crisis, they do not teach Americans valuable lessons, and also the money could be used for medical research. </a:t>
            </a:r>
          </a:p>
          <a:p>
            <a:pPr marL="0" indent="0">
              <a:buNone/>
            </a:pPr>
            <a:r>
              <a:rPr lang="en-US" sz="3600" dirty="0"/>
              <a:t>	I feel that professional athletes and entertainers should not earn large sums of money because we are in an economic crisis. Since we are in an economic crisis, why should men playing football get paid more that an average American that works at a real job helping Americans? Also, while the professional athletes and entertainers are getting paid large sums of money, lots of Americans are out of work, and if some of the money that professional athletes and entertainers went to businesses instead of the money going to the entertainment of Americans we might have more Americans employed. Another reason is the millions of dollars that professional athletes and entertainers are paid a year could be put into charities to help feed poor Americans. Consequently, that is why the money that professional athletes and entertainers earn should not be as much because of America's economic crisis. </a:t>
            </a:r>
          </a:p>
          <a:p>
            <a:pPr marL="0" indent="0">
              <a:buNone/>
            </a:pPr>
            <a:r>
              <a:rPr lang="en-US" sz="3600" dirty="0"/>
              <a:t>	I also feel that professional athletes and entertainers should not earn large sums of money because they do not teach Americans valuable lessons. The professional athletes do not teach us or protect us like the way a teacher would or a policeman and a firefighter. Professional athletes earn high sums of money for playing a sport for a short period maybe a few times a week, whereas a teacher works practically everyday for very little pay and teaches children information they will need to know when they grow up. Entertainers may teach us what type of clothing is in or out, but entertainers do not teach us valuable life long lessons. This is another reason why professional athletes and entertainers should not earn big sums of money because they do not teach Americans valuable lessons that they could use everyday. </a:t>
            </a:r>
          </a:p>
          <a:p>
            <a:pPr marL="0" indent="0">
              <a:buNone/>
            </a:pPr>
            <a:r>
              <a:rPr lang="en-US" sz="3600" dirty="0"/>
              <a:t>	Another reason that professional athletes and entertainers should not earn large sums of money is the money could be used to help Americans by using the money for medical research. Lots of Americans get diseases that we know what they are, but doctors can't prevent just slow down and with all the money that professional athletes and entertainers make, it could be a big help for research for these diseases. The money could also be used for researching diseases that are rare but there is no cure or any medicine to prevent the disease. Another way the money could be used for research is to find better cures. Using the large sums of money that professional athletes earn this way could be more beneficial to the American public than trying to entertain them. </a:t>
            </a:r>
          </a:p>
          <a:p>
            <a:pPr marL="0" indent="0">
              <a:buNone/>
            </a:pPr>
            <a:r>
              <a:rPr lang="en-US" sz="3600" dirty="0"/>
              <a:t>	These are the reasons why I do not agree that professional athletes and entertainers should earn large sums of money. I feel that the money that they earn could be greatly used now because of our economic crisis. Also, Americans do not learn important data from professional athletes and entertainers. Lastly, the money that professional athletes and entertainers earn could be used to help Americans be prevented from many diseases. All in all, I do not agree that professional athletes and entertainers should not earn large sums of money.</a:t>
            </a:r>
          </a:p>
        </p:txBody>
      </p:sp>
    </p:spTree>
    <p:extLst>
      <p:ext uri="{BB962C8B-B14F-4D97-AF65-F5344CB8AC3E}">
        <p14:creationId xmlns:p14="http://schemas.microsoft.com/office/powerpoint/2010/main" val="3426664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TotalTime>
  <Words>265</Words>
  <Application>Microsoft Office PowerPoint</Application>
  <PresentationFormat>Custom</PresentationFormat>
  <Paragraphs>53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Writing Anchor Papers</vt:lpstr>
      <vt:lpstr>A-1 CW</vt:lpstr>
      <vt:lpstr>A-10 UM</vt:lpstr>
      <vt:lpstr>A-2 CW</vt:lpstr>
      <vt:lpstr>A-10 CW</vt:lpstr>
      <vt:lpstr>A-8 CW</vt:lpstr>
      <vt:lpstr>A-5 CW</vt:lpstr>
      <vt:lpstr>A-12 UM</vt:lpstr>
      <vt:lpstr>A-13 CW</vt:lpstr>
      <vt:lpstr>Key</vt:lpstr>
    </vt:vector>
  </TitlesOfParts>
  <Company>WJCC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Anchor Papers</dc:title>
  <dc:creator>Brooks, Jennifer</dc:creator>
  <cp:lastModifiedBy>Brooks, Jennifer</cp:lastModifiedBy>
  <cp:revision>11</cp:revision>
  <cp:lastPrinted>2017-06-12T18:09:58Z</cp:lastPrinted>
  <dcterms:created xsi:type="dcterms:W3CDTF">2016-06-07T20:40:23Z</dcterms:created>
  <dcterms:modified xsi:type="dcterms:W3CDTF">2017-06-12T18:14:12Z</dcterms:modified>
</cp:coreProperties>
</file>